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0" r:id="rId6"/>
    <p:sldId id="263" r:id="rId7"/>
    <p:sldId id="258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3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6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771EB-CC12-422F-B59A-9680D1E78A38}" type="datetimeFigureOut">
              <a:rPr lang="en-US" smtClean="0"/>
              <a:t>5/1/15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F760-941E-4C8C-B6A6-869ECD3D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used" TargetMode="External"/><Relationship Id="rId4" Type="http://schemas.openxmlformats.org/officeDocument/2006/relationships/hyperlink" Target="http://en.wikipedia.org/wiki/Landfills" TargetMode="External"/><Relationship Id="rId5" Type="http://schemas.openxmlformats.org/officeDocument/2006/relationships/hyperlink" Target="http://en.wikipedia.org/wiki/Incinerato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atural_resour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does it mean?</a:t>
            </a:r>
          </a:p>
          <a:p>
            <a:pPr lvl="1"/>
            <a:r>
              <a:rPr lang="en-US" sz="2600" dirty="0"/>
              <a:t>Zero waste is a philosophy that encourages the redesign of </a:t>
            </a:r>
            <a:r>
              <a:rPr lang="en-US" sz="2600" dirty="0">
                <a:hlinkClick r:id="rId2" tooltip="Natural resource"/>
              </a:rPr>
              <a:t>resource</a:t>
            </a:r>
            <a:r>
              <a:rPr lang="en-US" sz="2600" dirty="0"/>
              <a:t> life cycles so that all products are </a:t>
            </a:r>
            <a:r>
              <a:rPr lang="en-US" sz="2600" dirty="0">
                <a:hlinkClick r:id="rId3" tooltip="Reused"/>
              </a:rPr>
              <a:t>reused</a:t>
            </a:r>
            <a:r>
              <a:rPr lang="en-US" sz="2600" dirty="0"/>
              <a:t>. No trash is sent to </a:t>
            </a:r>
            <a:r>
              <a:rPr lang="en-US" sz="2600" dirty="0">
                <a:hlinkClick r:id="rId4" tooltip="Landfills"/>
              </a:rPr>
              <a:t>landfills</a:t>
            </a:r>
            <a:r>
              <a:rPr lang="en-US" sz="2600" dirty="0"/>
              <a:t> and </a:t>
            </a:r>
            <a:r>
              <a:rPr lang="en-US" sz="2600" dirty="0">
                <a:hlinkClick r:id="rId5" tooltip="Incinerators"/>
              </a:rPr>
              <a:t>incinerators</a:t>
            </a:r>
            <a:r>
              <a:rPr lang="en-US" sz="2600" dirty="0"/>
              <a:t>. The process recommended is one similar to the way that resources are reused in </a:t>
            </a:r>
            <a:r>
              <a:rPr lang="en-US" sz="2600" dirty="0" smtClean="0"/>
              <a:t>nature.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 smtClean="0"/>
              <a:t>It’s misleading, limiting, and intimidating while simultaneously striving keep a larger goal at the forefront.  	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“Zero Waste or Darn Close” 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Any action that reduces waste reduction can be classified as contributing to the Zero Waste movement. 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What’s Happening on Campus?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Preconsumer</a:t>
            </a:r>
            <a:r>
              <a:rPr lang="en-US" dirty="0" smtClean="0"/>
              <a:t> Waste at Dining Halls</a:t>
            </a:r>
          </a:p>
          <a:p>
            <a:r>
              <a:rPr lang="en-US" dirty="0" smtClean="0"/>
              <a:t>Paper Towels </a:t>
            </a:r>
          </a:p>
          <a:p>
            <a:r>
              <a:rPr lang="en-US" dirty="0" smtClean="0"/>
              <a:t>Styrofoam From Labs</a:t>
            </a:r>
          </a:p>
          <a:p>
            <a:r>
              <a:rPr lang="en-US" dirty="0" smtClean="0"/>
              <a:t>Film Plastic </a:t>
            </a:r>
          </a:p>
          <a:p>
            <a:r>
              <a:rPr lang="en-US" dirty="0" smtClean="0"/>
              <a:t>Redeeming Station </a:t>
            </a:r>
          </a:p>
          <a:p>
            <a:r>
              <a:rPr lang="en-US" dirty="0" smtClean="0"/>
              <a:t>Lawn Clippings 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Zero Waste Events (encouraged)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2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Waste Working Group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Zero Waste Campus Events</a:t>
            </a:r>
          </a:p>
          <a:p>
            <a:r>
              <a:rPr lang="en-US" dirty="0" smtClean="0"/>
              <a:t>Promoting Zero Waste Offices – eliminating single use/disposables: </a:t>
            </a:r>
            <a:r>
              <a:rPr lang="en-US" dirty="0" err="1" smtClean="0"/>
              <a:t>plasticware</a:t>
            </a:r>
            <a:r>
              <a:rPr lang="en-US" dirty="0" smtClean="0"/>
              <a:t>, cups, impact of </a:t>
            </a:r>
            <a:r>
              <a:rPr lang="en-US" dirty="0" err="1" smtClean="0"/>
              <a:t>Keurig’s</a:t>
            </a:r>
            <a:r>
              <a:rPr lang="en-US" dirty="0" smtClean="0"/>
              <a:t>, etc. </a:t>
            </a:r>
          </a:p>
          <a:p>
            <a:r>
              <a:rPr lang="en-US" dirty="0"/>
              <a:t>Campus Composting Initiative</a:t>
            </a:r>
          </a:p>
          <a:p>
            <a:r>
              <a:rPr lang="en-US" dirty="0" err="1" smtClean="0"/>
              <a:t>Unbottle</a:t>
            </a:r>
            <a:r>
              <a:rPr lang="en-US" dirty="0" smtClean="0"/>
              <a:t> Water Campaign (be the Core Team)</a:t>
            </a:r>
          </a:p>
          <a:p>
            <a:pPr lvl="1"/>
            <a:r>
              <a:rPr lang="en-US" dirty="0" smtClean="0"/>
              <a:t>Step-by-Step guide on Center For the New American Dream</a:t>
            </a:r>
          </a:p>
        </p:txBody>
      </p:sp>
    </p:spTree>
    <p:extLst>
      <p:ext uri="{BB962C8B-B14F-4D97-AF65-F5344CB8AC3E}">
        <p14:creationId xmlns:p14="http://schemas.microsoft.com/office/powerpoint/2010/main" val="303930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768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066800" y="3429000"/>
            <a:ext cx="51816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48"/>
            <a:ext cx="5181600" cy="67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magid\AppData\Local\Microsoft\Windows\Temporary Internet Files\Content.Outlook\W2UUNO1F\IMG_1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9500" y="952500"/>
            <a:ext cx="6604000" cy="49530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4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magid\AppData\Local\Microsoft\Windows\Temporary Internet Files\Content.Outlook\W2UUNO1F\IMG_1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2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7370" r="-88" b="395"/>
          <a:stretch/>
        </p:blipFill>
        <p:spPr bwMode="auto">
          <a:xfrm>
            <a:off x="-152400" y="0"/>
            <a:ext cx="20404524" cy="702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0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For The New American Dream</a:t>
            </a:r>
          </a:p>
          <a:p>
            <a:r>
              <a:rPr lang="en-US" dirty="0" smtClean="0"/>
              <a:t>Zero Waste Home</a:t>
            </a:r>
          </a:p>
          <a:p>
            <a:r>
              <a:rPr lang="en-US" dirty="0" smtClean="0"/>
              <a:t>Trash is for </a:t>
            </a:r>
            <a:r>
              <a:rPr lang="en-US" dirty="0" err="1" smtClean="0"/>
              <a:t>Tossers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4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6951</TotalTime>
  <Words>107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Zero Waste</vt:lpstr>
      <vt:lpstr>What’s Happening on Campus?</vt:lpstr>
      <vt:lpstr>Zero Waste Working Group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UCSD External &amp; Business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on Campus?</dc:title>
  <dc:creator>Magid, Iris</dc:creator>
  <cp:lastModifiedBy>Sasha Doppelt</cp:lastModifiedBy>
  <cp:revision>17</cp:revision>
  <dcterms:created xsi:type="dcterms:W3CDTF">2015-03-06T20:20:27Z</dcterms:created>
  <dcterms:modified xsi:type="dcterms:W3CDTF">2015-05-01T21:03:17Z</dcterms:modified>
</cp:coreProperties>
</file>